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C8C"/>
    <a:srgbClr val="EBE2DD"/>
    <a:srgbClr val="E9D1C9"/>
    <a:srgbClr val="DAB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29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7470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136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868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48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46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22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675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871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11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27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76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F78F-2B87-4974-8E8D-F8C688D1893C}" type="datetimeFigureOut">
              <a:rPr lang="pl-PL" smtClean="0"/>
              <a:t>06.10.2019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FBF4B-9A14-4EA1-B3FD-A3AAB91B8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84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944.pl/encyklopedia-powstania.html" TargetMode="External"/><Relationship Id="rId2" Type="http://schemas.openxmlformats.org/officeDocument/2006/relationships/hyperlink" Target="https://bohateron.pl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pn.gov.pl/pl/aktualnosci/41192,Powstanie-Warszawskie-boj-o-wolna-Polske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7MSG4Q-4as" TargetMode="External"/><Relationship Id="rId2" Type="http://schemas.openxmlformats.org/officeDocument/2006/relationships/hyperlink" Target="https://bohateron.pl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cTU3HTqn9ic" TargetMode="External"/><Relationship Id="rId4" Type="http://schemas.openxmlformats.org/officeDocument/2006/relationships/hyperlink" Target="https://www.youtube.com/watch?v=UdJgQkSAz_Q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7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68389" y="3656558"/>
            <a:ext cx="7123611" cy="2678928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BOHATER ON- WŁĄCZ HISTORIĘ</a:t>
            </a:r>
            <a:br>
              <a:rPr lang="pl-PL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endParaRPr lang="pl-P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965371" y="2836817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TEMAT ZAJĘĆ Z WYCHOWAWCĄ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4" y="806441"/>
            <a:ext cx="4552365" cy="524511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834784" y="6296665"/>
            <a:ext cx="6357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przygotowała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sym typeface="Wingdings" panose="05000000000000000000" pitchFamily="2" charset="2"/>
              </a:rPr>
              <a:t>- Aleksandra </a:t>
            </a:r>
            <a:r>
              <a:rPr lang="pl-PL" sz="2500" b="1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sym typeface="Wingdings" panose="05000000000000000000" pitchFamily="2" charset="2"/>
              </a:rPr>
              <a:t>Smukowska</a:t>
            </a:r>
            <a:endParaRPr lang="pl-PL" sz="2500" dirty="0"/>
          </a:p>
        </p:txBody>
      </p:sp>
    </p:spTree>
    <p:extLst>
      <p:ext uri="{BB962C8B-B14F-4D97-AF65-F5344CB8AC3E}">
        <p14:creationId xmlns:p14="http://schemas.microsoft.com/office/powerpoint/2010/main" val="376653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57303" y="883917"/>
            <a:ext cx="8560526" cy="575201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12 Wspólne tworzenie kartki dla Powstańców i wysłanie jej online.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dirty="0"/>
            </a:br>
            <a:endParaRPr lang="pl-PL" sz="2500" dirty="0">
              <a:solidFill>
                <a:schemeClr val="bg1">
                  <a:lumMod val="65000"/>
                </a:schemeClr>
              </a:solidFill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PRZEBIEG ZAJĘĆ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940" y="2440690"/>
            <a:ext cx="5565889" cy="419241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005" y="-28266"/>
            <a:ext cx="3749081" cy="2571572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49" y="2936082"/>
            <a:ext cx="6000640" cy="3697024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26754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07229" y="1371596"/>
            <a:ext cx="8854442" cy="575201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13 Podsumowanie i ewaluacja zajęć.</a:t>
            </a:r>
            <a:br>
              <a:rPr lang="pl-PL" dirty="0"/>
            </a:br>
            <a:endParaRPr lang="pl-PL" sz="2500" dirty="0">
              <a:solidFill>
                <a:schemeClr val="bg1">
                  <a:lumMod val="65000"/>
                </a:schemeClr>
              </a:solidFill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PRZEBIEG ZAJĘĆ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5" y="56166"/>
            <a:ext cx="4493146" cy="3150914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545" y="1221030"/>
            <a:ext cx="6418829" cy="4637995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3246"/>
            <a:ext cx="5436326" cy="2877430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3763308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57303" y="883917"/>
            <a:ext cx="8560526" cy="5752014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br>
              <a:rPr lang="pl-PL" sz="2500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br>
              <a:rPr lang="pl-PL" sz="2500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1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hlinkClick r:id="rId2"/>
              </a:rPr>
              <a:t>https://bohateron.pl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2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hlinkClick r:id="rId3"/>
              </a:rPr>
              <a:t>https://www.1944.pl/encyklopedia-powstania.html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3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hlinkClick r:id="rId4"/>
              </a:rPr>
              <a:t>https://ipn.gov.pl/pl/aktualnosci/41192,Powstanie-Warszawskie-boj-o-wolna-Polske.html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endParaRPr lang="pl-PL" sz="25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89566" y="198119"/>
            <a:ext cx="6096000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POLECANE STRONY INTERNETOWE:</a:t>
            </a:r>
          </a:p>
        </p:txBody>
      </p:sp>
    </p:spTree>
    <p:extLst>
      <p:ext uri="{BB962C8B-B14F-4D97-AF65-F5344CB8AC3E}">
        <p14:creationId xmlns:p14="http://schemas.microsoft.com/office/powerpoint/2010/main" val="207333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57303" y="883917"/>
            <a:ext cx="8560526" cy="5752014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1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hlinkClick r:id="rId2"/>
              </a:rPr>
              <a:t>https://bohateron.pl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sym typeface="Wingdings" panose="05000000000000000000" pitchFamily="2" charset="2"/>
              </a:rPr>
              <a:t>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strona akcji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2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hlinkClick r:id="rId3"/>
              </a:rPr>
              <a:t>https://www.youtube.com/watch?v=M7MSG4Q-4as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 -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sym typeface="Wingdings" panose="05000000000000000000" pitchFamily="2" charset="2"/>
              </a:rPr>
              <a:t>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film ,,Niezwyciężeni’’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3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hlinkClick r:id="rId4"/>
              </a:rPr>
              <a:t>https://www.youtube.com/watch?v=UdJgQkSAz_Q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 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sym typeface="Wingdings" panose="05000000000000000000" pitchFamily="2" charset="2"/>
              </a:rPr>
              <a:t>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film ,,Godzina W’’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4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hlinkClick r:id="rId5"/>
              </a:rPr>
              <a:t>https://www.youtube.com/watch?v=cTU3HTqn9ic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   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sym typeface="Wingdings" panose="05000000000000000000" pitchFamily="2" charset="2"/>
              </a:rPr>
              <a:t>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film promujący akcję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endParaRPr lang="pl-PL" sz="25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ŹRÓDŁA:</a:t>
            </a:r>
          </a:p>
        </p:txBody>
      </p:sp>
    </p:spTree>
    <p:extLst>
      <p:ext uri="{BB962C8B-B14F-4D97-AF65-F5344CB8AC3E}">
        <p14:creationId xmlns:p14="http://schemas.microsoft.com/office/powerpoint/2010/main" val="3222553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7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70217" y="685799"/>
            <a:ext cx="8821783" cy="617220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Cele główne:</a:t>
            </a:r>
            <a:br>
              <a:rPr lang="pl-PL" sz="2500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kształtowanie postaw obywatelskich i patriotycznych,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rozwijanie kompetencji cyfrowych uczniów.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Cele szczegółowe: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ukazanie bohaterstwa i patriotyzmu Polaków, 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rozbudzenie i kształtowanie poczucia miłości do Ojczyzny, uczuć patriotycznych, refleksji,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kształtowanie poczucia dumy narodowej i patriotyzmu,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</a:t>
            </a:r>
            <a:r>
              <a:rPr lang="pl-PL" sz="2500" b="1">
                <a:solidFill>
                  <a:schemeClr val="bg1">
                    <a:lumMod val="65000"/>
                  </a:schemeClr>
                </a:solidFill>
                <a:latin typeface="OSWALD"/>
              </a:rPr>
              <a:t>rozwijanie kreatywności z wykorzystywaniem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technologii informacyjno-komunikacyjnych.</a:t>
            </a:r>
            <a:br>
              <a:rPr lang="pl-PL" sz="2500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  </a:t>
            </a:r>
            <a:br>
              <a:rPr lang="pl-PL" sz="2500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endParaRPr lang="pl-PL" sz="2500" dirty="0">
              <a:solidFill>
                <a:schemeClr val="bg1">
                  <a:lumMod val="65000"/>
                </a:schemeClr>
              </a:solidFill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SCENARIUSZ ZAJĘĆ</a:t>
            </a:r>
          </a:p>
        </p:txBody>
      </p:sp>
    </p:spTree>
    <p:extLst>
      <p:ext uri="{BB962C8B-B14F-4D97-AF65-F5344CB8AC3E}">
        <p14:creationId xmlns:p14="http://schemas.microsoft.com/office/powerpoint/2010/main" val="52348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70215" y="1219200"/>
            <a:ext cx="8560526" cy="605028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pl-PL" sz="2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Metody: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TIK,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aktywizujące (burza mózgów, itp.), 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podająca (krótki wykład, pogadanka),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eksponująca (projekcja filmów), 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praktyczne.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Formy pracy: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praca zespołowa, 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w grupach, 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indywidualna.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 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Środki dydaktyczne :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- aktywna tablica, kartki papieru, flamastry, </a:t>
            </a:r>
            <a:r>
              <a:rPr lang="pl-PL" sz="2500" b="1" dirty="0" err="1">
                <a:solidFill>
                  <a:schemeClr val="bg1">
                    <a:lumMod val="65000"/>
                  </a:schemeClr>
                </a:solidFill>
                <a:latin typeface="OSWALD"/>
              </a:rPr>
              <a:t>internet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, materiały nauczyciela.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  <a:t>  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latin typeface="OSWALD"/>
              </a:rPr>
            </a:br>
            <a:endParaRPr lang="pl-PL" sz="2500" b="1" dirty="0">
              <a:solidFill>
                <a:schemeClr val="bg1">
                  <a:lumMod val="65000"/>
                </a:schemeClr>
              </a:solidFill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SCENARIUSZ ZAJĘĆ</a:t>
            </a:r>
          </a:p>
        </p:txBody>
      </p:sp>
    </p:spTree>
    <p:extLst>
      <p:ext uri="{BB962C8B-B14F-4D97-AF65-F5344CB8AC3E}">
        <p14:creationId xmlns:p14="http://schemas.microsoft.com/office/powerpoint/2010/main" val="246138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57303" y="883917"/>
            <a:ext cx="8560526" cy="5752014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1 Czynności organizacyjne.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2 Zapoznanie uczniów z celami lekcji i przedstawienie tematu zajęć.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3 „Burza mózgów” – Uczniowie podają skojarzenia do słowa BOHATER oraz notują podane hasła na aktywnej tablicy. Nauczyciel wspólnie z uczniami omawia je.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endParaRPr lang="pl-PL" sz="2500" dirty="0">
              <a:solidFill>
                <a:schemeClr val="bg1">
                  <a:lumMod val="65000"/>
                </a:schemeClr>
              </a:solidFill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PRZEBIEG ZAJĘĆ</a:t>
            </a:r>
          </a:p>
        </p:txBody>
      </p:sp>
    </p:spTree>
    <p:extLst>
      <p:ext uri="{BB962C8B-B14F-4D97-AF65-F5344CB8AC3E}">
        <p14:creationId xmlns:p14="http://schemas.microsoft.com/office/powerpoint/2010/main" val="2164293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26674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57303" y="883917"/>
            <a:ext cx="8560526" cy="5752014"/>
          </a:xfrm>
        </p:spPr>
        <p:txBody>
          <a:bodyPr>
            <a:noAutofit/>
          </a:bodyPr>
          <a:lstStyle/>
          <a:p>
            <a:pPr algn="l"/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endParaRPr lang="pl-PL" sz="2500" dirty="0">
              <a:solidFill>
                <a:schemeClr val="bg1">
                  <a:lumMod val="65000"/>
                </a:schemeClr>
              </a:solidFill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PRZEBIEG ZAJĘĆ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3" y="661848"/>
            <a:ext cx="5420867" cy="1816568"/>
          </a:xfrm>
          <a:prstGeom prst="rect">
            <a:avLst/>
          </a:prstGeom>
          <a:noFill/>
          <a:effectLst>
            <a:outerShdw blurRad="50800" dir="5400000" algn="ctr" rotWithShape="0">
              <a:schemeClr val="bg1">
                <a:lumMod val="65000"/>
              </a:schemeClr>
            </a:outerShdw>
            <a:reflection endPos="0" dist="50800" dir="5400000" sy="-100000" algn="bl" rotWithShape="0"/>
            <a:softEdge rad="190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859" y="2342215"/>
            <a:ext cx="6915150" cy="4430384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7" name="pole tekstowe 16"/>
          <p:cNvSpPr txBox="1"/>
          <p:nvPr/>
        </p:nvSpPr>
        <p:spPr>
          <a:xfrm>
            <a:off x="6096000" y="1643092"/>
            <a:ext cx="52155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Efekty pracy uczniów klasy IV </a:t>
            </a: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sym typeface="Wingdings" panose="05000000000000000000" pitchFamily="2" charset="2"/>
              </a:rPr>
              <a:t></a:t>
            </a:r>
            <a:endParaRPr lang="pl-PL" sz="25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825184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70215" y="1602374"/>
            <a:ext cx="8560526" cy="5752014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4 Projekcja filmu nr 1 ,,Niezwyciężeni’’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5 Przypomnienie historii. Mini wykład.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endParaRPr lang="pl-PL" sz="2500" dirty="0">
              <a:solidFill>
                <a:schemeClr val="bg1">
                  <a:lumMod val="65000"/>
                </a:schemeClr>
              </a:solidFill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PRZEBIEG ZAJĘĆ</a:t>
            </a:r>
          </a:p>
        </p:txBody>
      </p:sp>
      <p:pic>
        <p:nvPicPr>
          <p:cNvPr id="6" name="Niezwyciężeni - historia Polsk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2940" y="1195900"/>
            <a:ext cx="7646129" cy="430094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51" y="297841"/>
            <a:ext cx="2720192" cy="169424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72" y="2360442"/>
            <a:ext cx="3292717" cy="1852329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51" y="4571122"/>
            <a:ext cx="2701960" cy="185145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3082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70215" y="1105986"/>
            <a:ext cx="8560526" cy="5752014"/>
          </a:xfrm>
        </p:spPr>
        <p:txBody>
          <a:bodyPr>
            <a:noAutofit/>
          </a:bodyPr>
          <a:lstStyle/>
          <a:p>
            <a:pPr algn="l"/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6 Projekcja filmu nr 2 ,,Godzina W’’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7 Pogadanka</a:t>
            </a:r>
            <a:br>
              <a:rPr lang="pl-PL" dirty="0"/>
            </a:br>
            <a:endParaRPr lang="pl-PL" sz="2500" dirty="0">
              <a:solidFill>
                <a:schemeClr val="bg1">
                  <a:lumMod val="65000"/>
                </a:schemeClr>
              </a:solidFill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PRZEBIEG ZAJĘĆ</a:t>
            </a:r>
          </a:p>
        </p:txBody>
      </p:sp>
      <p:pic>
        <p:nvPicPr>
          <p:cNvPr id="6" name="GODZINA W 1 sierpnia Pamitamy WOLNO CZY (videoo.inf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2657" y="1507671"/>
            <a:ext cx="7218437" cy="406037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4" y="4949076"/>
            <a:ext cx="3321428" cy="182811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7" y="60957"/>
            <a:ext cx="3052930" cy="276963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93" y="2830074"/>
            <a:ext cx="3157621" cy="2038197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69547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70215" y="1699254"/>
            <a:ext cx="8560526" cy="575201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8 Wykonanie akrostychu znajdującego się na karcie pracy. Uczniowie wypisują wyrazy kojarzące się ze słowem PATRIOTA zaczynające się na poszczególne litery tego słowa. Praca w grupach.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9 Prezentacja efektów pracy na forum klasy. Refleksje uczniów.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endParaRPr lang="pl-PL" sz="25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PRZEBIEG ZAJĘĆ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4" y="65314"/>
            <a:ext cx="3147528" cy="383177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3820929"/>
            <a:ext cx="3370218" cy="301168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006" y="2788287"/>
            <a:ext cx="2130785" cy="357394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340" y="3560349"/>
            <a:ext cx="6205536" cy="2659516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58198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70216" y="0"/>
            <a:ext cx="88217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337021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57303" y="883917"/>
            <a:ext cx="8560526" cy="575201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10 Zapoznanie z akcją Bohater ON.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11 Projekcja filmu promującego akcję.</a:t>
            </a: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sz="25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br>
              <a:rPr lang="pl-PL" dirty="0"/>
            </a:br>
            <a:endParaRPr lang="pl-PL" sz="2500" dirty="0">
              <a:solidFill>
                <a:schemeClr val="bg1">
                  <a:lumMod val="65000"/>
                </a:schemeClr>
              </a:solidFill>
              <a:latin typeface="OSWAL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24845" y="198119"/>
            <a:ext cx="5512526" cy="487679"/>
          </a:xfr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5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PRZEBIEG ZAJĘĆ</a:t>
            </a:r>
          </a:p>
        </p:txBody>
      </p:sp>
      <p:pic>
        <p:nvPicPr>
          <p:cNvPr id="6" name="BohaterONPokaż że pamiętasz! Wyślij kartkę lub list do Powstańców Warszawskich. BohaterON IV edyc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7302" y="1850573"/>
            <a:ext cx="7953829" cy="44740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68" y="536261"/>
            <a:ext cx="3487738" cy="1609725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50" y="2761337"/>
            <a:ext cx="3209680" cy="1293902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1" y="4656705"/>
            <a:ext cx="3281541" cy="1876425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17092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50</Words>
  <Application>Microsoft Office PowerPoint</Application>
  <PresentationFormat>Panoramiczny</PresentationFormat>
  <Paragraphs>28</Paragraphs>
  <Slides>13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OSWALD</vt:lpstr>
      <vt:lpstr>Motyw pakietu Office</vt:lpstr>
      <vt:lpstr>BOHATER ON- WŁĄCZ HISTORIĘ </vt:lpstr>
      <vt:lpstr>   Cele główne: - kształtowanie postaw obywatelskich i patriotycznych, - rozwijanie kompetencji cyfrowych uczniów.  Cele szczegółowe: - ukazanie bohaterstwa i patriotyzmu Polaków,  - rozbudzenie i kształtowanie poczucia miłości do Ojczyzny, uczuć patriotycznych, refleksji, - kształtowanie poczucia dumy narodowej i patriotyzmu, -rozwijanie kreatywności z wykorzystywaniem technologii informacyjno-komunikacyjnych.    </vt:lpstr>
      <vt:lpstr>  Metody: - TIK, - aktywizujące (burza mózgów, itp.),  - podająca (krótki wykład, pogadanka), - eksponująca (projekcja filmów),  - praktyczne.  Formy pracy: - praca zespołowa,  - w grupach,  - indywidualna.   Środki dydaktyczne : - aktywna tablica, kartki papieru, flamastry, internet, materiały nauczyciela.    </vt:lpstr>
      <vt:lpstr>   1 Czynności organizacyjne. 2 Zapoznanie uczniów z celami lekcji i przedstawienie tematu zajęć. 3 „Burza mózgów” – Uczniowie podają skojarzenia do słowa BOHATER oraz notują podane hasła na aktywnej tablicy. Nauczyciel wspólnie z uczniami omawia je. </vt:lpstr>
      <vt:lpstr>   </vt:lpstr>
      <vt:lpstr>   4 Projekcja filmu nr 1 ,,Niezwyciężeni’’       5 Przypomnienie historii. Mini wykład. </vt:lpstr>
      <vt:lpstr>    6 Projekcja filmu nr 2 ,,Godzina W’’               7 Pogadanka </vt:lpstr>
      <vt:lpstr>  8 Wykonanie akrostychu znajdującego się na karcie pracy. Uczniowie wypisują wyrazy kojarzące się ze słowem PATRIOTA zaczynające się na poszczególne litery tego słowa. Praca w grupach.      9 Prezentacja efektów pracy na forum klasy. Refleksje uczniów. </vt:lpstr>
      <vt:lpstr>   10 Zapoznanie z akcją Bohater ON. 11 Projekcja filmu promującego akcję.       </vt:lpstr>
      <vt:lpstr>   12 Wspólne tworzenie kartki dla Powstańców i wysłanie jej online.       </vt:lpstr>
      <vt:lpstr>13 Podsumowanie i ewaluacja zajęć. </vt:lpstr>
      <vt:lpstr>   1 https://bohateron.pl 2 https://www.1944.pl/encyklopedia-powstania.html 3 https://ipn.gov.pl/pl/aktualnosci/41192,Powstanie-Warszawskie-boj-o-wolna-Polske.html   </vt:lpstr>
      <vt:lpstr>   1 https://bohateron.pl  strona akcji 2 https://www.youtube.com/watch?v=M7MSG4Q-4as  - film ,,Niezwyciężeni’’ 3 https://www.youtube.com/watch?v=UdJgQkSAz_Q    film ,,Godzina W’’ 4 https://www.youtube.com/watch?v=cTU3HTqn9ic      film promujący akcję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Komputer</cp:lastModifiedBy>
  <cp:revision>26</cp:revision>
  <dcterms:created xsi:type="dcterms:W3CDTF">2019-10-05T18:27:24Z</dcterms:created>
  <dcterms:modified xsi:type="dcterms:W3CDTF">2019-10-06T14:00:51Z</dcterms:modified>
</cp:coreProperties>
</file>