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1"/>
  </p:notes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CEC9E-5B36-4768-9504-0C56DA09A655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F2186-C8F9-4247-94C7-700256635BC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C0D08F7-EE2B-4CF8-96C0-96DB96185452}" type="datetimeFigureOut">
              <a:rPr lang="pl-PL" smtClean="0"/>
              <a:pPr/>
              <a:t>07.03.2020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529419B-498C-42C0-A9CB-B4C66E8E3BB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5272" y="218273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sz="2800" b="1" dirty="0"/>
              <a:t>„Nasza wielka - mała Ojczyzna.</a:t>
            </a:r>
            <a:br>
              <a:rPr lang="pl-PL" sz="2800" b="1" dirty="0"/>
            </a:br>
            <a:r>
              <a:rPr lang="pl-PL" sz="2800" b="1" dirty="0"/>
              <a:t>W poszukiwaniu naszych korzeni…</a:t>
            </a:r>
            <a:r>
              <a:rPr lang="pl-PL" sz="3600" b="1" dirty="0"/>
              <a:t>”.</a:t>
            </a:r>
            <a:endParaRPr lang="pl-PL" sz="3600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>
          <a:xfrm>
            <a:off x="457200" y="1775192"/>
            <a:ext cx="4330824" cy="717700"/>
          </a:xfrm>
        </p:spPr>
        <p:txBody>
          <a:bodyPr/>
          <a:lstStyle/>
          <a:p>
            <a:pPr marL="118872" indent="0">
              <a:buNone/>
            </a:pPr>
            <a:r>
              <a:rPr lang="pl-PL" dirty="0"/>
              <a:t>Innowacja pedagogiczna</a:t>
            </a:r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pl-P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Moja Wielka – Mała Ojczyzna</a:t>
            </a:r>
            <a:r>
              <a:rPr lang="pl-P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625609"/>
          </a:xfrm>
        </p:spPr>
        <p:txBody>
          <a:bodyPr>
            <a:normAutofit/>
          </a:bodyPr>
          <a:lstStyle/>
          <a:p>
            <a:r>
              <a:rPr lang="pl-PL" sz="2800" dirty="0"/>
              <a:t>Każdy z nas ma swoje miejsce na ziemi.</a:t>
            </a:r>
          </a:p>
          <a:p>
            <a:r>
              <a:rPr lang="pl-PL" sz="2800" dirty="0"/>
              <a:t>Każdy z nas chce wiedzieć kim jest.</a:t>
            </a:r>
          </a:p>
          <a:p>
            <a:r>
              <a:rPr lang="pl-PL" sz="2800" dirty="0"/>
              <a:t>Każdy z nas, by poznać siebie, by odrzucić to co dyktuje jaźń odzwierciedlona musi poznać swoje korzenie…</a:t>
            </a:r>
          </a:p>
          <a:p>
            <a:r>
              <a:rPr lang="pl-PL" sz="2800" dirty="0"/>
              <a:t>Na bazie tradycji i historii określimy tożsamość Naszej Szkoły- Naszej Społeczności. Jej  odrębność zamkniemy w </a:t>
            </a:r>
            <a:r>
              <a:rPr lang="pl-PL" sz="2800" i="1" dirty="0"/>
              <a:t>„Ceremoniale”.</a:t>
            </a:r>
            <a:endParaRPr lang="pl-PL" sz="2800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Realizatorzy: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>
          <a:xfrm>
            <a:off x="457200" y="1775192"/>
            <a:ext cx="8115328" cy="3237984"/>
          </a:xfrm>
        </p:spPr>
        <p:txBody>
          <a:bodyPr/>
          <a:lstStyle/>
          <a:p>
            <a:r>
              <a:rPr lang="pl-PL" dirty="0"/>
              <a:t>Danuta Borowska - dyrektor.</a:t>
            </a:r>
          </a:p>
          <a:p>
            <a:r>
              <a:rPr lang="pl-PL" dirty="0"/>
              <a:t>Agnieszka Brzozowska, Izabela Gierek, Dariusz Jóźwik, Dariusz </a:t>
            </a:r>
            <a:r>
              <a:rPr lang="pl-PL" dirty="0" err="1"/>
              <a:t>Lusa</a:t>
            </a:r>
            <a:r>
              <a:rPr lang="pl-PL" dirty="0"/>
              <a:t>, Ewa </a:t>
            </a:r>
            <a:r>
              <a:rPr lang="pl-PL" dirty="0" err="1"/>
              <a:t>Mokrzan</a:t>
            </a:r>
            <a:r>
              <a:rPr lang="pl-PL" dirty="0"/>
              <a:t>, Renata Mróz, Marzena </a:t>
            </a:r>
            <a:r>
              <a:rPr lang="pl-PL" dirty="0" err="1"/>
              <a:t>Nalewajk</a:t>
            </a:r>
            <a:r>
              <a:rPr lang="pl-PL" dirty="0"/>
              <a:t>, Aneta Osińska, Ewa Rawa, Joanna Walkiewicz.</a:t>
            </a:r>
          </a:p>
          <a:p>
            <a:r>
              <a:rPr lang="pl-PL" dirty="0"/>
              <a:t>Społeczność Uczniowska. </a:t>
            </a:r>
          </a:p>
          <a:p>
            <a:pPr marL="118872" indent="0">
              <a:buNone/>
            </a:pPr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Partnerzy: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Urząd Gminy w Pokrzywnicy;</a:t>
            </a:r>
          </a:p>
          <a:p>
            <a:r>
              <a:rPr lang="pl-PL" sz="2800" dirty="0"/>
              <a:t>Muzeum Regionalne w Pułtusku;</a:t>
            </a:r>
          </a:p>
          <a:p>
            <a:r>
              <a:rPr lang="pl-PL" sz="2800" dirty="0"/>
              <a:t>Zespół Szkół im. Bolesława Prusa w Pułtusku;</a:t>
            </a:r>
          </a:p>
          <a:p>
            <a:r>
              <a:rPr lang="pl-PL" sz="2800" dirty="0"/>
              <a:t>Zespół Szkół Zawodowych im. Jana Ruszkowskiego w Pułtusku;</a:t>
            </a:r>
          </a:p>
          <a:p>
            <a:r>
              <a:rPr lang="pl-PL" sz="2800" dirty="0"/>
              <a:t>Ochotnicza Straż Pożarna w Pokrzywnicy;</a:t>
            </a:r>
          </a:p>
          <a:p>
            <a:r>
              <a:rPr lang="pl-PL" sz="2800" dirty="0"/>
              <a:t>Pan Leszek Malinowski.</a:t>
            </a:r>
          </a:p>
          <a:p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„… By mogła być pamięć, musi być poznanie.”</a:t>
            </a:r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listopada 2019r.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>
          <a:xfrm>
            <a:off x="457200" y="1775191"/>
            <a:ext cx="7972452" cy="4225577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pl-PL" sz="2800" dirty="0"/>
              <a:t>Uroczyste obchody Narodowego Święta Niepodległości:</a:t>
            </a:r>
          </a:p>
          <a:p>
            <a:pPr marL="118872" indent="0">
              <a:buNone/>
            </a:pPr>
            <a:r>
              <a:rPr lang="pl-PL" sz="2800" dirty="0"/>
              <a:t>	- montaż </a:t>
            </a:r>
            <a:r>
              <a:rPr lang="pl-PL" sz="2800" dirty="0" err="1"/>
              <a:t>słowno</a:t>
            </a:r>
            <a:r>
              <a:rPr lang="pl-PL" sz="2800" dirty="0"/>
              <a:t> - muzyczny upamiętniający 	101 rocznicę odzyskania przez Polskę 	niepodległości w wykonaniu uczniów klasy VII;</a:t>
            </a:r>
          </a:p>
          <a:p>
            <a:pPr marL="118872" indent="0">
              <a:buNone/>
            </a:pPr>
            <a:r>
              <a:rPr lang="pl-PL" sz="2800" dirty="0"/>
              <a:t>	- ślubowanie uczniów klasy I ;</a:t>
            </a:r>
          </a:p>
          <a:p>
            <a:pPr marL="118872" indent="0">
              <a:buNone/>
            </a:pPr>
            <a:r>
              <a:rPr lang="pl-PL" sz="2800" dirty="0"/>
              <a:t>	- „Patriotyzm, czy to trudne?”- wykład Pana 	Leszka Malinowskiego;</a:t>
            </a:r>
          </a:p>
          <a:p>
            <a:pPr marL="118872" indent="0">
              <a:buNone/>
            </a:pPr>
            <a:endParaRPr lang="pl-PL" sz="2800" dirty="0"/>
          </a:p>
          <a:p>
            <a:pPr marL="118872" indent="0">
              <a:buNone/>
            </a:pPr>
            <a:r>
              <a:rPr lang="pl-PL" sz="1900" dirty="0"/>
              <a:t>Uroczystość przygotowali: Izabela Gierek, Dariusz </a:t>
            </a:r>
            <a:r>
              <a:rPr lang="pl-PL" sz="1900" dirty="0" err="1"/>
              <a:t>Lusa</a:t>
            </a:r>
            <a:r>
              <a:rPr lang="pl-PL" sz="1900" dirty="0"/>
              <a:t>, Renata Mróz</a:t>
            </a:r>
            <a:endParaRPr lang="pl-PL" sz="1700" dirty="0"/>
          </a:p>
          <a:p>
            <a:pPr>
              <a:buNone/>
            </a:pPr>
            <a:endParaRPr lang="pl-PL" dirty="0"/>
          </a:p>
          <a:p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listopada 2019r.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l-PL" dirty="0"/>
          </a:p>
          <a:p>
            <a:pPr marL="118872" indent="0">
              <a:buNone/>
            </a:pPr>
            <a:r>
              <a:rPr lang="pl-PL" sz="3200" dirty="0"/>
              <a:t>„</a:t>
            </a:r>
            <a:r>
              <a:rPr lang="pl-PL" sz="3200" i="1" dirty="0"/>
              <a:t>Ojczyzno sercu miła - śladami miejsc pamięci gminy Pokrzywnica”-  </a:t>
            </a:r>
            <a:r>
              <a:rPr lang="pl-PL" sz="2800" dirty="0"/>
              <a:t>wycieczka interaktywna zorganizowana przez: Ewę </a:t>
            </a:r>
            <a:r>
              <a:rPr lang="pl-PL" sz="2800" dirty="0" err="1"/>
              <a:t>Mokrzan</a:t>
            </a:r>
            <a:r>
              <a:rPr lang="pl-PL" sz="2800" dirty="0"/>
              <a:t>, Dariusza Jóźwika, Ewę Rawę, poprowadzona przez Pana Leszka Malinowskiego.</a:t>
            </a:r>
            <a:endParaRPr lang="pl-PL" sz="3200" dirty="0"/>
          </a:p>
          <a:p>
            <a:endParaRPr lang="pl-PL" dirty="0"/>
          </a:p>
          <a:p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stycznia 2020r.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>
          <a:xfrm>
            <a:off x="457200" y="1775191"/>
            <a:ext cx="8043890" cy="436845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sz="3400" dirty="0">
                <a:solidFill>
                  <a:schemeClr val="accent6">
                    <a:lumMod val="75000"/>
                  </a:schemeClr>
                </a:solidFill>
              </a:rPr>
              <a:t>„</a:t>
            </a:r>
            <a:r>
              <a:rPr lang="pl-PL" sz="2600" dirty="0">
                <a:solidFill>
                  <a:schemeClr val="accent6">
                    <a:lumMod val="75000"/>
                  </a:schemeClr>
                </a:solidFill>
              </a:rPr>
              <a:t>Wśród starych ksiąg i dokumentów- z wizytą w USC”</a:t>
            </a:r>
          </a:p>
          <a:p>
            <a:pPr>
              <a:buNone/>
            </a:pPr>
            <a:endParaRPr lang="pl-PL" sz="26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pl-PL" sz="2600" dirty="0"/>
              <a:t> Uczniowie klasy IV w ramach przygotowań do budowy drzewa genealogicznego swojej rodziny wzięli udział w zajęciach przeprowadzonych przez Panie: Magdalenę Barbarską i Paulinę Byszewską. W ich treść wpisała się prezentacja ksiąg metrykalnych: urodzin, małżeństw i zgonów, archiwizowanych i przechowywanych w Urzędzie Stanu Cywilnego. Celem zajęć było wyposażenie uczniów w podstawy wiedzy na temat zasobu, jako bazy niezbędnej do tworzenia drzewa genealogicznego i opisu historii rodziny.</a:t>
            </a:r>
          </a:p>
          <a:p>
            <a:pPr>
              <a:buNone/>
            </a:pPr>
            <a:r>
              <a:rPr lang="pl-PL" sz="2600" dirty="0"/>
              <a:t>Największym zainteresowaniem cieszyły się akta najstarszej księgi datowanej na rok 1919. Nie mniejszą uwagę przyciągały zachowane akta z lat 1939 -1940 na których piętno wycisnął czas wojny i okupacji.</a:t>
            </a:r>
          </a:p>
          <a:p>
            <a:pPr>
              <a:buNone/>
            </a:pPr>
            <a:r>
              <a:rPr lang="pl-PL" sz="2600" dirty="0"/>
              <a:t>Zajęcia pozwoliły nam na bezpośredni kontakt ze źródłem pisanym, niezbędnym do otworzenia historii rodziny jak i konstrukcji drzewa genealogicznego. Dzięki nim możemy pogłębić wiedzę o naszych korzeniach.</a:t>
            </a:r>
          </a:p>
          <a:p>
            <a:pPr>
              <a:buNone/>
            </a:pPr>
            <a:r>
              <a:rPr lang="pl-PL" sz="2600" dirty="0"/>
              <a:t>Zajęcia zorganizowały: Izabela Gierek, Ewa Rawa.</a:t>
            </a:r>
          </a:p>
          <a:p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432942" cy="202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lutego 2020r.</a:t>
            </a:r>
            <a:endParaRPr lang="pl-PL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>
          <a:xfrm>
            <a:off x="457200" y="1775191"/>
            <a:ext cx="7901014" cy="4297015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pl-PL" dirty="0"/>
          </a:p>
          <a:p>
            <a:r>
              <a:rPr lang="pl-PL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„Godło i barwy- fundamentami naszej tożsamości -konkurs plastyczny. </a:t>
            </a:r>
          </a:p>
          <a:p>
            <a:r>
              <a:rPr lang="pl-PL" sz="2600" dirty="0"/>
              <a:t>Wszystkich uczniów:  młodszych z klas I- III oraz starszych z klas IV-VIII zapraszamy do udziału w konkursie plastyczno- technicznym.</a:t>
            </a:r>
          </a:p>
          <a:p>
            <a:r>
              <a:rPr lang="pl-PL" sz="2600" dirty="0"/>
              <a:t>Celem Waszych działań będzie wyjątkowe ale zgodne z zasadami prawa przedstawienie naszych polskich symboli narodowych, tj. godła i  flagi.</a:t>
            </a:r>
          </a:p>
          <a:p>
            <a:r>
              <a:rPr lang="pl-PL" sz="2600" dirty="0"/>
              <a:t>Rozstrzygnięcie konkursu 28.04.2020r. </a:t>
            </a:r>
          </a:p>
          <a:p>
            <a:r>
              <a:rPr lang="pl-PL" sz="2600" dirty="0"/>
              <a:t>Czekają na Was ciekawe nagrody.</a:t>
            </a:r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0" y="6237312"/>
            <a:ext cx="9144000" cy="484163"/>
          </a:xfrm>
        </p:spPr>
        <p:txBody>
          <a:bodyPr/>
          <a:lstStyle/>
          <a:p>
            <a:pPr algn="ctr"/>
            <a:r>
              <a:rPr lang="pl-PL" sz="2000" dirty="0"/>
              <a:t>Szkoła Podstawowa im. Witolda Machnowskiego w Nowym Niestępowie </a:t>
            </a:r>
          </a:p>
        </p:txBody>
      </p:sp>
      <p:cxnSp>
        <p:nvCxnSpPr>
          <p:cNvPr id="15" name="Łącznik prosty 14"/>
          <p:cNvCxnSpPr/>
          <p:nvPr/>
        </p:nvCxnSpPr>
        <p:spPr>
          <a:xfrm>
            <a:off x="179512" y="6165304"/>
            <a:ext cx="8784976" cy="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181</TotalTime>
  <Words>518</Words>
  <Application>Microsoft Office PowerPoint</Application>
  <PresentationFormat>Pokaz na ekranie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Wingdings 2</vt:lpstr>
      <vt:lpstr>Wingdings 3</vt:lpstr>
      <vt:lpstr>Moduł</vt:lpstr>
      <vt:lpstr>„Nasza wielka - mała Ojczyzna. W poszukiwaniu naszych korzeni…”.</vt:lpstr>
      <vt:lpstr>„Moja Wielka – Mała Ojczyzna”</vt:lpstr>
      <vt:lpstr>Realizatorzy:</vt:lpstr>
      <vt:lpstr>Partnerzy:</vt:lpstr>
      <vt:lpstr>Działania</vt:lpstr>
      <vt:lpstr>13 listopada 2019r.</vt:lpstr>
      <vt:lpstr>19 listopada 2019r.</vt:lpstr>
      <vt:lpstr>29 stycznia 2020r.</vt:lpstr>
      <vt:lpstr>5 lutego 2020r.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Adam</dc:creator>
  <cp:lastModifiedBy>Komputer</cp:lastModifiedBy>
  <cp:revision>60</cp:revision>
  <dcterms:created xsi:type="dcterms:W3CDTF">2020-03-03T18:36:13Z</dcterms:created>
  <dcterms:modified xsi:type="dcterms:W3CDTF">2020-03-07T22:04:41Z</dcterms:modified>
</cp:coreProperties>
</file>